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01" r:id="rId3"/>
    <p:sldId id="302" r:id="rId4"/>
    <p:sldId id="304" r:id="rId5"/>
    <p:sldId id="303" r:id="rId6"/>
    <p:sldId id="305" r:id="rId7"/>
    <p:sldId id="306" r:id="rId8"/>
    <p:sldId id="307" r:id="rId9"/>
    <p:sldId id="299" r:id="rId10"/>
    <p:sldId id="257" r:id="rId11"/>
    <p:sldId id="258" r:id="rId12"/>
    <p:sldId id="262" r:id="rId13"/>
    <p:sldId id="275" r:id="rId14"/>
    <p:sldId id="276" r:id="rId15"/>
    <p:sldId id="263" r:id="rId16"/>
    <p:sldId id="274" r:id="rId17"/>
    <p:sldId id="264" r:id="rId18"/>
    <p:sldId id="269" r:id="rId19"/>
    <p:sldId id="272" r:id="rId20"/>
    <p:sldId id="268" r:id="rId21"/>
    <p:sldId id="270" r:id="rId22"/>
    <p:sldId id="267" r:id="rId23"/>
    <p:sldId id="273" r:id="rId24"/>
    <p:sldId id="26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91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BF5"/>
    <a:srgbClr val="343880"/>
    <a:srgbClr val="7CC6E2"/>
    <a:srgbClr val="3F5767"/>
    <a:srgbClr val="71ADBC"/>
    <a:srgbClr val="DEF0F8"/>
    <a:srgbClr val="EBFCFF"/>
    <a:srgbClr val="87DAFB"/>
    <a:srgbClr val="729CBB"/>
    <a:srgbClr val="D8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9"/>
    <p:restoredTop sz="94645"/>
  </p:normalViewPr>
  <p:slideViewPr>
    <p:cSldViewPr snapToGrid="0" snapToObjects="1">
      <p:cViewPr>
        <p:scale>
          <a:sx n="80" d="100"/>
          <a:sy n="80" d="100"/>
        </p:scale>
        <p:origin x="6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CD969-9ABD-F149-A882-3F3A23FE8512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067E5-FCB3-6A43-8289-04CDEE894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2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0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mesassi@microsoft.com</a:t>
            </a:r>
            <a:endParaRPr lang="en-US" dirty="0" smtClean="0"/>
          </a:p>
          <a:p>
            <a:r>
              <a:rPr lang="en-US" dirty="0" smtClean="0"/>
              <a:t>425-435-8370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067E5-FCB3-6A43-8289-04CDEE894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1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2B21-0C9E-1F4B-9292-46B1E1963493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E5B4-6AD0-6D40-B9D7-F9B32C099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80" y="1508760"/>
            <a:ext cx="7132320" cy="5349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Uber Eat driver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224971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2365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IT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Help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Desk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1" y="1786759"/>
            <a:ext cx="316411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381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Quality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Assurance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15428" y="4434847"/>
            <a:ext cx="1161143" cy="1161143"/>
          </a:xfrm>
          <a:prstGeom prst="rect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716620" y="4636039"/>
            <a:ext cx="758758" cy="75875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07489" y="4618231"/>
            <a:ext cx="373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6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0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733" y="177062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</a:t>
            </a:r>
            <a:r>
              <a:rPr lang="en-US" altLang="zh-CN" sz="3200" dirty="0" smtClean="0">
                <a:solidFill>
                  <a:srgbClr val="81D2F0"/>
                </a:solidFill>
              </a:rPr>
              <a:t>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6511" y="2772895"/>
            <a:ext cx="2032003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 w="28575"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Engineer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1085" y="2774394"/>
            <a:ext cx="18433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Software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6970" y="2773561"/>
            <a:ext cx="15385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63542" y="2772895"/>
            <a:ext cx="27577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Senior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Program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Manager</a:t>
            </a:r>
            <a:endParaRPr lang="en-US" dirty="0">
              <a:solidFill>
                <a:srgbClr val="3F576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64" y="2905809"/>
            <a:ext cx="734786" cy="53439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818493" y="2823565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06" y="347508"/>
            <a:ext cx="734786" cy="53439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20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Java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2271997"/>
            <a:ext cx="734786" cy="5343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50472" y="2134788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8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15" y="609600"/>
            <a:ext cx="8331200" cy="624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or a single dad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6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3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Fool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69" y="2525017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984298" y="2424819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6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2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3F5767"/>
                </a:solidFill>
              </a:rPr>
              <a:t>JavaScript</a:t>
            </a:r>
            <a:endParaRPr lang="en-US" sz="2400" dirty="0">
              <a:solidFill>
                <a:srgbClr val="3F576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61" y="2333692"/>
            <a:ext cx="734786" cy="5343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96230" y="2233494"/>
            <a:ext cx="734786" cy="734786"/>
          </a:xfrm>
          <a:prstGeom prst="ellipse">
            <a:avLst/>
          </a:prstGeom>
          <a:solidFill>
            <a:schemeClr val="accent2">
              <a:alpha val="34000"/>
            </a:schemeClr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07090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Now,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know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58" y="1607979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Java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017487" y="1607979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2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67655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Fool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3570516" y="1607978"/>
            <a:ext cx="1451429" cy="1451429"/>
          </a:xfrm>
          <a:prstGeom prst="rect">
            <a:avLst/>
          </a:prstGeom>
          <a:solidFill>
            <a:srgbClr val="7CC6E1"/>
          </a:solidFill>
          <a:ln>
            <a:noFill/>
          </a:ln>
          <a:effectLst>
            <a:outerShdw blurRad="3683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JavaScript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132569" y="1607978"/>
            <a:ext cx="1451429" cy="1451429"/>
          </a:xfrm>
          <a:prstGeom prst="rect">
            <a:avLst/>
          </a:prstGeom>
          <a:noFill/>
          <a:ln>
            <a:solidFill>
              <a:srgbClr val="629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Go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458" y="3175522"/>
            <a:ext cx="1807687" cy="664166"/>
          </a:xfrm>
          <a:prstGeom prst="rect">
            <a:avLst/>
          </a:prstGeom>
          <a:solidFill>
            <a:srgbClr val="3F57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</a:rPr>
              <a:t>I’m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done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2" y="3572493"/>
            <a:ext cx="734786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5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" y="3223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0286" y="306302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30286" y="306301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Engineer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2857" y="929916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So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need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learn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9424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3F5767"/>
                </a:solidFill>
              </a:rPr>
              <a:t>C++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46918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mtClean="0">
                <a:solidFill>
                  <a:srgbClr val="3F5767"/>
                </a:solidFill>
              </a:rPr>
              <a:t>Go</a:t>
            </a:r>
            <a:endParaRPr lang="en-US" sz="3200">
              <a:solidFill>
                <a:srgbClr val="3F5767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54412" y="937019"/>
            <a:ext cx="1052074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3F5767"/>
                </a:solidFill>
              </a:rPr>
              <a:t>C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856" y="1540040"/>
            <a:ext cx="9889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Hold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on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Preparing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your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study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path</a:t>
            </a:r>
            <a:r>
              <a:rPr lang="mr-IN" altLang="zh-CN" sz="3200" dirty="0" smtClean="0">
                <a:solidFill>
                  <a:srgbClr val="3F5767"/>
                </a:solidFill>
              </a:rPr>
              <a:t>…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2856" y="2061784"/>
            <a:ext cx="988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29EB7"/>
                </a:solidFill>
              </a:rPr>
              <a:t>Edit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my</a:t>
            </a:r>
            <a:r>
              <a:rPr lang="zh-CN" altLang="en-US" dirty="0" smtClean="0">
                <a:solidFill>
                  <a:srgbClr val="629EB7"/>
                </a:solidFill>
              </a:rPr>
              <a:t> </a:t>
            </a:r>
            <a:r>
              <a:rPr lang="en-US" altLang="zh-CN" dirty="0" smtClean="0">
                <a:solidFill>
                  <a:srgbClr val="629EB7"/>
                </a:solidFill>
              </a:rPr>
              <a:t>selection</a:t>
            </a:r>
            <a:endParaRPr lang="en-US" dirty="0">
              <a:solidFill>
                <a:srgbClr val="629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1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3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139700" sx="94000" sy="94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9" b="31809"/>
          <a:stretch/>
        </p:blipFill>
        <p:spPr>
          <a:xfrm>
            <a:off x="2867471" y="1368674"/>
            <a:ext cx="848606" cy="3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59" y="1399881"/>
            <a:ext cx="795418" cy="401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6" y="1399881"/>
            <a:ext cx="669554" cy="347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00" y="1314152"/>
            <a:ext cx="874396" cy="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8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Language</a:t>
            </a:r>
            <a:endParaRPr lang="en-US" dirty="0" smtClean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904597" y="2923291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68594" y="1814633"/>
            <a:ext cx="2419738" cy="1515098"/>
            <a:chOff x="5223800" y="1849200"/>
            <a:chExt cx="2309326" cy="1445963"/>
          </a:xfrm>
        </p:grpSpPr>
        <p:sp>
          <p:nvSpPr>
            <p:cNvPr id="39" name="Rectangle 38"/>
            <p:cNvSpPr/>
            <p:nvPr/>
          </p:nvSpPr>
          <p:spPr>
            <a:xfrm>
              <a:off x="5223800" y="1849200"/>
              <a:ext cx="2309326" cy="14459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Go </a:t>
              </a:r>
              <a:r>
                <a:rPr lang="en-US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in One Week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260147" y="2492243"/>
              <a:ext cx="124425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4.3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1wk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75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Came to Year Up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10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59992" y="1807400"/>
            <a:ext cx="2442846" cy="1529566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103000" sy="103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</a:t>
            </a:r>
            <a:r>
              <a:rPr lang="mr-IN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…</a:t>
            </a:r>
            <a:endParaRPr lang="en-US" dirty="0">
              <a:solidFill>
                <a:srgbClr val="3F5767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8" t="19547" r="29177" b="52710"/>
          <a:stretch/>
        </p:blipFill>
        <p:spPr>
          <a:xfrm>
            <a:off x="2817266" y="2967980"/>
            <a:ext cx="893105" cy="324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76851" y="2492243"/>
            <a:ext cx="9252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4.9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0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Start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3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6922" y="1066633"/>
            <a:ext cx="4891851" cy="3189778"/>
            <a:chOff x="1576922" y="1066633"/>
            <a:chExt cx="4891851" cy="318977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252" y="3009547"/>
              <a:ext cx="1147521" cy="230317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576922" y="1066633"/>
              <a:ext cx="4808986" cy="3011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F5767"/>
              </a:solidFill>
            </a:ln>
            <a:effectLst>
              <a:outerShdw blurRad="342900" sx="103000" sy="103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A Tour of Go - The Go </a:t>
              </a:r>
              <a:r>
                <a:rPr lang="en-US" sz="20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Programming Language</a:t>
              </a:r>
              <a:endParaRPr lang="en-US" sz="2000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9547" r="29177" b="52710"/>
            <a:stretch/>
          </p:blipFill>
          <p:spPr>
            <a:xfrm>
              <a:off x="1679534" y="3534924"/>
              <a:ext cx="1282440" cy="46567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619382" y="1764703"/>
              <a:ext cx="9252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4.9</a:t>
              </a:r>
              <a:r>
                <a:rPr lang="en-US" sz="1000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★</a:t>
              </a:r>
              <a:r>
                <a:rPr lang="zh-CN" altLang="en-US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 </a:t>
              </a:r>
              <a:r>
                <a:rPr lang="en-US" altLang="zh-CN" sz="1000" b="1" dirty="0" smtClean="0">
                  <a:solidFill>
                    <a:srgbClr val="3F5767">
                      <a:alpha val="75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· FREE</a:t>
              </a:r>
              <a:endParaRPr lang="en-US" sz="1000" b="1" dirty="0">
                <a:solidFill>
                  <a:srgbClr val="3F5767">
                    <a:alpha val="75000"/>
                  </a:srgb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19383" y="2010924"/>
              <a:ext cx="4672816" cy="2245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”Amazing </a:t>
              </a:r>
              <a:r>
                <a:rPr lang="en-US" altLang="zh-CN" sz="1600" dirty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level of detail, reference material, links. By far the best resource for learning Go I have come across</a:t>
              </a:r>
              <a:r>
                <a:rPr lang="en-US" altLang="zh-CN" sz="1600" dirty="0" smtClean="0">
                  <a:solidFill>
                    <a:srgbClr val="3F5767"/>
                  </a:solidFill>
                  <a:latin typeface="Segoe UI" charset="0"/>
                  <a:ea typeface="Segoe UI" charset="0"/>
                  <a:cs typeface="Segoe UI" charset="0"/>
                </a:rPr>
                <a:t>.” 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 i="1" dirty="0" smtClean="0">
                  <a:solidFill>
                    <a:srgbClr val="3F5767">
                      <a:alpha val="41000"/>
                    </a:srgbClr>
                  </a:solidFill>
                  <a:latin typeface="Segoe UI" charset="0"/>
                  <a:ea typeface="Segoe UI" charset="0"/>
                  <a:cs typeface="Segoe UI" charset="0"/>
                </a:rPr>
                <a:t>Recommended to you by Year Up 2015 Alumni, Software Engineer at Google, Ashley Smith</a:t>
              </a: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altLang="zh-CN" sz="1600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endParaRPr>
            </a:p>
            <a:p>
              <a:pPr>
                <a:lnSpc>
                  <a:spcPct val="110000"/>
                </a:lnSpc>
              </a:pPr>
              <a:endParaRPr lang="en-US" sz="1600" dirty="0">
                <a:solidFill>
                  <a:srgbClr val="3F5767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12375" y="3563415"/>
              <a:ext cx="1507881" cy="437181"/>
            </a:xfrm>
            <a:prstGeom prst="rect">
              <a:avLst/>
            </a:prstGeom>
            <a:solidFill>
              <a:srgbClr val="729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Go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832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26752" y="1849201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3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26752" y="1847758"/>
            <a:ext cx="2309326" cy="1445963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63148" y="2903452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30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1013" y="2946697"/>
            <a:ext cx="130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5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506559" y="1112053"/>
            <a:ext cx="4827588" cy="2997575"/>
          </a:xfrm>
          <a:prstGeom prst="rect">
            <a:avLst/>
          </a:prstGeom>
          <a:solidFill>
            <a:srgbClr val="DEF0F8"/>
          </a:solidFill>
          <a:ln>
            <a:solidFill>
              <a:srgbClr val="3F5767"/>
            </a:solidFill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2795588" algn="l"/>
              </a:tabLst>
            </a:pPr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0636" y="1704285"/>
            <a:ext cx="156485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Go to course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Mark as done</a:t>
            </a:r>
            <a:endParaRPr lang="en-US" altLang="zh-CN" dirty="0" smtClean="0">
              <a:solidFill>
                <a:srgbClr val="71ADB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71ADBC"/>
                </a:solidFill>
                <a:latin typeface="Segoe UI" charset="0"/>
                <a:ea typeface="Segoe UI" charset="0"/>
                <a:cs typeface="Segoe UI" charset="0"/>
              </a:rPr>
              <a:t>Abandon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541782" y="3712684"/>
            <a:ext cx="2920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 progress since yesterday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18694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38135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5090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8455" y="1849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0641" y="1825449"/>
            <a:ext cx="2344954" cy="1490580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04800" dist="50800" dir="5400000" sx="97000" sy="97000" algn="ctr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A Tour of Go - The Go Programming </a:t>
            </a:r>
            <a:r>
              <a:rPr lang="en-US" dirty="0" smtClean="0">
                <a:solidFill>
                  <a:srgbClr val="3F5767">
                    <a:alpha val="34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658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20" y="1279233"/>
            <a:ext cx="38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got his first interview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1" y="1279233"/>
            <a:ext cx="2255984" cy="45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3373200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23800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Go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Programming in One Week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0848" y="1849201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Introduction to Go Programming Language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17896" y="184920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Learn GoLang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26752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3373201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3373200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26" y="2860208"/>
            <a:ext cx="1229733" cy="455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7" r="32236" b="31486"/>
          <a:stretch/>
        </p:blipFill>
        <p:spPr>
          <a:xfrm>
            <a:off x="7709619" y="2961062"/>
            <a:ext cx="249325" cy="268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70899" r="10374" b="-6548"/>
          <a:stretch/>
        </p:blipFill>
        <p:spPr>
          <a:xfrm>
            <a:off x="7958944" y="2961062"/>
            <a:ext cx="1152075" cy="336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52" y="3009547"/>
            <a:ext cx="1147521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5895011" y="5947259"/>
            <a:ext cx="891551" cy="99775"/>
          </a:xfrm>
          <a:prstGeom prst="rect">
            <a:avLst/>
          </a:prstGeom>
          <a:solidFill>
            <a:srgbClr val="7CC6E2"/>
          </a:solidFill>
          <a:ln>
            <a:noFill/>
          </a:ln>
          <a:effectLst>
            <a:outerShdw blurRad="342900" sx="71000" sy="71000" algn="ctr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Go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41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56" y="322316"/>
            <a:ext cx="2309326" cy="1445963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C++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455" y="1839722"/>
            <a:ext cx="2309326" cy="1443079"/>
          </a:xfrm>
          <a:prstGeom prst="rect">
            <a:avLst/>
          </a:prstGeom>
          <a:solidFill>
            <a:srgbClr val="7CC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67%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26752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Basic at Year Up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3800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Power up C++ with the Standard Template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848" y="322315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Introduction to C++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17896" y="322314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C++ Programming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26752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23800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Learn 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20848" y="1839723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Teach Yourself C in 24 Hours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7896" y="1839722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 Programming For Beginners</a:t>
            </a:r>
            <a:endParaRPr lang="en-US" dirty="0" smtClean="0">
              <a:solidFill>
                <a:srgbClr val="3F5767">
                  <a:alpha val="20000"/>
                </a:srgbClr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9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197926" y="5818665"/>
            <a:ext cx="3796148" cy="595745"/>
          </a:xfrm>
          <a:prstGeom prst="roundRect">
            <a:avLst>
              <a:gd name="adj" fmla="val 50000"/>
            </a:avLst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292100" sx="88000" sy="8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1774" y="5947260"/>
            <a:ext cx="5608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3F5767"/>
                </a:solidFill>
              </a:rPr>
              <a:t>I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am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now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a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50%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Software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r>
              <a:rPr lang="en-US" altLang="zh-CN" sz="1600" dirty="0" smtClean="0">
                <a:solidFill>
                  <a:srgbClr val="3F5767"/>
                </a:solidFill>
              </a:rPr>
              <a:t>Engineer</a:t>
            </a:r>
            <a:r>
              <a:rPr lang="zh-CN" altLang="en-US" sz="1600" dirty="0" smtClean="0">
                <a:solidFill>
                  <a:srgbClr val="3F5767"/>
                </a:solidFill>
              </a:rPr>
              <a:t> </a:t>
            </a:r>
            <a:endParaRPr lang="en-US" sz="1600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13692" y="1305988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2996" y="1305988"/>
            <a:ext cx="2309326" cy="144596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rgbClr val="3F576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>
                    <a:alpha val="20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14388" y="1305690"/>
            <a:ext cx="2309326" cy="1445963"/>
          </a:xfrm>
          <a:prstGeom prst="rect">
            <a:avLst/>
          </a:prstGeom>
          <a:solidFill>
            <a:schemeClr val="bg1"/>
          </a:solidFill>
          <a:ln>
            <a:solidFill>
              <a:srgbClr val="3F5767"/>
            </a:solidFill>
          </a:ln>
          <a:effectLst>
            <a:outerShdw blurRad="3302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Communicating </a:t>
            </a:r>
            <a:r>
              <a:rPr lang="en-US" dirty="0" smtClean="0">
                <a:solidFill>
                  <a:srgbClr val="3F5767"/>
                </a:solidFill>
                <a:latin typeface="Segoe UI" charset="0"/>
                <a:ea typeface="Segoe UI" charset="0"/>
                <a:cs typeface="Segoe UI" charset="0"/>
              </a:rPr>
              <a:t>Strategically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7825507" y="1967957"/>
            <a:ext cx="12795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4.1</a:t>
            </a:r>
            <a:r>
              <a:rPr lang="en-US" sz="1000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★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FREE</a:t>
            </a:r>
            <a:r>
              <a:rPr lang="zh-CN" altLang="en-US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lang="en-US" altLang="zh-CN" sz="1000" b="1" dirty="0" smtClean="0">
                <a:solidFill>
                  <a:srgbClr val="3F5767">
                    <a:alpha val="75000"/>
                  </a:srgbClr>
                </a:solidFill>
                <a:latin typeface="Segoe UI" charset="0"/>
                <a:ea typeface="Segoe UI" charset="0"/>
                <a:cs typeface="Segoe UI" charset="0"/>
              </a:rPr>
              <a:t>· 3wk </a:t>
            </a:r>
            <a:endParaRPr lang="en-US" sz="1000" b="1" dirty="0">
              <a:solidFill>
                <a:srgbClr val="3F5767">
                  <a:alpha val="75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57" y="2461679"/>
            <a:ext cx="563954" cy="2847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312" y="2461679"/>
            <a:ext cx="563954" cy="2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19" y="127923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got his first interview and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failed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01" y="1279233"/>
            <a:ext cx="2255984" cy="45119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33" b="96667" l="5750" r="93500">
                        <a14:foregroundMark x1="50375" y1="48000" x2="50375" y2="48000"/>
                        <a14:foregroundMark x1="50000" y1="52167" x2="50000" y2="52167"/>
                        <a14:foregroundMark x1="50125" y1="57000" x2="50125" y2="57000"/>
                        <a14:foregroundMark x1="42625" y1="57333" x2="42625" y2="57333"/>
                        <a14:foregroundMark x1="45625" y1="44500" x2="45625" y2="44500"/>
                        <a14:foregroundMark x1="46625" y1="40000" x2="46625" y2="40000"/>
                        <a14:foregroundMark x1="54250" y1="39333" x2="55500" y2="40000"/>
                        <a14:foregroundMark x1="56625" y1="41000" x2="56375" y2="45833"/>
                        <a14:foregroundMark x1="55625" y1="51167" x2="55250" y2="54000"/>
                        <a14:foregroundMark x1="54250" y1="59000" x2="54000" y2="61333"/>
                        <a14:foregroundMark x1="50750" y1="69000" x2="49500" y2="70000"/>
                        <a14:foregroundMark x1="46875" y1="70000" x2="45625" y2="69667"/>
                        <a14:foregroundMark x1="43125" y1="64167" x2="42750" y2="63333"/>
                        <a14:foregroundMark x1="46625" y1="71333" x2="48250" y2="72500"/>
                        <a14:foregroundMark x1="51000" y1="72000" x2="51875" y2="71500"/>
                        <a14:foregroundMark x1="59250" y1="50833" x2="59500" y2="49333"/>
                        <a14:foregroundMark x1="43125" y1="54500" x2="45125" y2="55500"/>
                        <a14:foregroundMark x1="51750" y1="41000" x2="51875" y2="41333"/>
                        <a14:foregroundMark x1="54000" y1="49833" x2="54250" y2="52333"/>
                        <a14:foregroundMark x1="55250" y1="61000" x2="55125" y2="62667"/>
                        <a14:foregroundMark x1="55750" y1="65500" x2="55750" y2="66000"/>
                        <a14:foregroundMark x1="57250" y1="62167" x2="57500" y2="60833"/>
                        <a14:foregroundMark x1="47000" y1="43000" x2="47000" y2="4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0870" y="1434977"/>
            <a:ext cx="2913848" cy="21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819" y="1279233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w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onders why</a:t>
            </a:r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 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3956" y="2048674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What he can do now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0250" y="2706330"/>
            <a:ext cx="53829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cry</a:t>
            </a:r>
          </a:p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ask employers for feedback</a:t>
            </a:r>
          </a:p>
          <a:p>
            <a:r>
              <a:rPr lang="en-US" sz="2800" dirty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look up online</a:t>
            </a:r>
          </a:p>
          <a:p>
            <a:r>
              <a:rPr lang="en-US" sz="2800" dirty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talk to </a:t>
            </a:r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friends</a:t>
            </a:r>
          </a:p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seek advice from advisor </a:t>
            </a:r>
          </a:p>
          <a:p>
            <a:r>
              <a:rPr lang="mr-IN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…</a:t>
            </a:r>
            <a:endParaRPr lang="en-US" sz="2800" dirty="0" smtClean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40" y="600819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or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40" y="1893480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can use a tool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5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1640" y="1124039"/>
            <a:ext cx="3139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343880"/>
                </a:solidFill>
                <a:latin typeface="Segoe UI Light" charset="0"/>
                <a:ea typeface="Segoe UI Light" charset="0"/>
                <a:cs typeface="Segoe UI Light" charset="0"/>
              </a:rPr>
              <a:t>George</a:t>
            </a:r>
            <a:endParaRPr lang="en-US" sz="4400" dirty="0">
              <a:solidFill>
                <a:srgbClr val="34388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1640" y="600819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or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40" y="1893480"/>
            <a:ext cx="538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29BF5"/>
                </a:solidFill>
                <a:latin typeface="Segoe UI Semilight" charset="0"/>
                <a:ea typeface="Segoe UI Semilight" charset="0"/>
                <a:cs typeface="Segoe UI Semilight" charset="0"/>
              </a:rPr>
              <a:t>can use a tool</a:t>
            </a:r>
            <a:endParaRPr lang="en-US" sz="2800" dirty="0">
              <a:solidFill>
                <a:srgbClr val="629BF5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5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571" y="1802773"/>
            <a:ext cx="519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F5767"/>
                </a:solidFill>
              </a:rPr>
              <a:t>I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want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to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be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r>
              <a:rPr lang="en-US" altLang="zh-CN" sz="3200" dirty="0" smtClean="0">
                <a:solidFill>
                  <a:srgbClr val="3F5767"/>
                </a:solidFill>
              </a:rPr>
              <a:t>a</a:t>
            </a:r>
            <a:r>
              <a:rPr lang="zh-CN" altLang="en-US" sz="3200" dirty="0" smtClean="0">
                <a:solidFill>
                  <a:srgbClr val="3F5767"/>
                </a:solidFill>
              </a:rPr>
              <a:t> </a:t>
            </a:r>
            <a:endParaRPr lang="en-US" sz="3200" dirty="0">
              <a:solidFill>
                <a:srgbClr val="3F5767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1786759"/>
            <a:ext cx="3294743" cy="584775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786758"/>
            <a:ext cx="375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81D2F0"/>
                </a:solidFill>
              </a:rPr>
              <a:t>Software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r>
              <a:rPr lang="en-US" altLang="zh-CN" sz="3200" dirty="0" smtClean="0">
                <a:solidFill>
                  <a:srgbClr val="81D2F0"/>
                </a:solidFill>
              </a:rPr>
              <a:t>Engineer</a:t>
            </a:r>
            <a:r>
              <a:rPr lang="zh-CN" altLang="en-US" sz="3200" dirty="0" smtClean="0">
                <a:solidFill>
                  <a:srgbClr val="81D2F0"/>
                </a:solidFill>
              </a:rPr>
              <a:t> </a:t>
            </a:r>
            <a:endParaRPr lang="en-US" sz="3200" dirty="0">
              <a:solidFill>
                <a:srgbClr val="81D2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0226" y="2758381"/>
            <a:ext cx="1132114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QA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Tester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4911" y="2759880"/>
            <a:ext cx="1436915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IT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Help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Desk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4398" y="2759047"/>
            <a:ext cx="870858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Teller</a:t>
            </a:r>
            <a:endParaRPr lang="en-US" dirty="0">
              <a:solidFill>
                <a:srgbClr val="3F576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10570" y="2758381"/>
            <a:ext cx="2924627" cy="400109"/>
          </a:xfrm>
          <a:prstGeom prst="rect">
            <a:avLst/>
          </a:prstGeom>
          <a:solidFill>
            <a:srgbClr val="7CC6E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3F5767"/>
                </a:solidFill>
              </a:rPr>
              <a:t>Desktop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Support</a:t>
            </a:r>
            <a:r>
              <a:rPr lang="zh-CN" altLang="en-US" dirty="0" smtClean="0">
                <a:solidFill>
                  <a:srgbClr val="3F5767"/>
                </a:solidFill>
              </a:rPr>
              <a:t> </a:t>
            </a:r>
            <a:r>
              <a:rPr lang="en-US" altLang="zh-CN" dirty="0" smtClean="0">
                <a:solidFill>
                  <a:srgbClr val="3F5767"/>
                </a:solidFill>
              </a:rPr>
              <a:t>Technician</a:t>
            </a:r>
            <a:endParaRPr lang="en-US" dirty="0">
              <a:solidFill>
                <a:srgbClr val="3F57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1663</Words>
  <Application>Microsoft Macintosh PowerPoint</Application>
  <PresentationFormat>Widescreen</PresentationFormat>
  <Paragraphs>472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Calibri Light</vt:lpstr>
      <vt:lpstr>DengXian</vt:lpstr>
      <vt:lpstr>Mangal</vt:lpstr>
      <vt:lpstr>Segoe UI</vt:lpstr>
      <vt:lpstr>Segoe UI Light</vt:lpstr>
      <vt:lpstr>Segoe UI Semilight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</dc:creator>
  <cp:lastModifiedBy>Lucas</cp:lastModifiedBy>
  <cp:revision>24</cp:revision>
  <dcterms:created xsi:type="dcterms:W3CDTF">2016-11-18T06:39:08Z</dcterms:created>
  <dcterms:modified xsi:type="dcterms:W3CDTF">2016-11-18T21:14:04Z</dcterms:modified>
</cp:coreProperties>
</file>